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80" r:id="rId5"/>
    <p:sldId id="281" r:id="rId6"/>
    <p:sldId id="283" r:id="rId7"/>
    <p:sldId id="285" r:id="rId8"/>
    <p:sldId id="264" r:id="rId9"/>
    <p:sldId id="269" r:id="rId10"/>
    <p:sldId id="270" r:id="rId11"/>
    <p:sldId id="287" r:id="rId12"/>
    <p:sldId id="294" r:id="rId13"/>
    <p:sldId id="295" r:id="rId14"/>
    <p:sldId id="272" r:id="rId15"/>
    <p:sldId id="265" r:id="rId16"/>
    <p:sldId id="266" r:id="rId17"/>
    <p:sldId id="296" r:id="rId18"/>
    <p:sldId id="297" r:id="rId19"/>
    <p:sldId id="298" r:id="rId20"/>
    <p:sldId id="268" r:id="rId21"/>
    <p:sldId id="275" r:id="rId22"/>
    <p:sldId id="276" r:id="rId23"/>
    <p:sldId id="299" r:id="rId24"/>
    <p:sldId id="278" r:id="rId25"/>
    <p:sldId id="288" r:id="rId26"/>
    <p:sldId id="301" r:id="rId27"/>
    <p:sldId id="291" r:id="rId28"/>
    <p:sldId id="30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miYoLdILlM?t=57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79531" y="2468276"/>
            <a:ext cx="5983241" cy="4763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주요 작품</a:t>
            </a:r>
            <a:endParaRPr lang="en-US" altLang="ko-KR" sz="1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RPG,  “Beat Slime”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Ascii text, MMORPG,        “E L </a:t>
            </a:r>
            <a:r>
              <a:rPr lang="en-US" altLang="ko-KR" sz="1600" dirty="0" err="1"/>
              <a:t>L</a:t>
            </a:r>
            <a:r>
              <a:rPr lang="en-US" altLang="ko-KR" sz="1600" dirty="0"/>
              <a:t> I M 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r>
              <a:rPr lang="en-US" altLang="ko-KR" sz="1600" dirty="0"/>
              <a:t>,           </a:t>
            </a:r>
            <a:r>
              <a:rPr lang="ko-KR" altLang="en-US" sz="1600" dirty="0"/>
              <a:t> </a:t>
            </a:r>
            <a:r>
              <a:rPr lang="en-US" altLang="ko-KR" sz="1600" dirty="0"/>
              <a:t>“Happiness”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간단 소개</a:t>
            </a:r>
            <a:endParaRPr lang="en-US" altLang="ko-KR" sz="1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리듬 게임         </a:t>
            </a:r>
            <a:r>
              <a:rPr lang="en-US" altLang="ko-KR" sz="1600" dirty="0"/>
              <a:t>“LateranoArts”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Unity, </a:t>
            </a:r>
            <a:r>
              <a:rPr lang="ko-KR" altLang="en-US" sz="1600" dirty="0">
                <a:latin typeface="+mj-lt"/>
              </a:rPr>
              <a:t>텍스트 </a:t>
            </a:r>
            <a:r>
              <a:rPr lang="en-US" altLang="ko-KR" sz="1600" dirty="0">
                <a:latin typeface="+mj-lt"/>
              </a:rPr>
              <a:t>RPG                  “rove : due lost”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C++, </a:t>
            </a:r>
            <a:r>
              <a:rPr lang="ko-KR" altLang="en-US" sz="1600" dirty="0">
                <a:latin typeface="+mj-lt"/>
              </a:rPr>
              <a:t>텍스트 방 탈출 게임        </a:t>
            </a:r>
            <a:r>
              <a:rPr lang="en-US" altLang="ko-KR" sz="1600" dirty="0">
                <a:latin typeface="+mj-lt"/>
              </a:rPr>
              <a:t>“</a:t>
            </a:r>
            <a:r>
              <a:rPr lang="en-US" altLang="ko-KR" sz="1600" dirty="0" err="1">
                <a:latin typeface="+mj-lt"/>
              </a:rPr>
              <a:t>color_under_construction</a:t>
            </a:r>
            <a:r>
              <a:rPr lang="en-US" altLang="ko-KR" sz="1600" dirty="0">
                <a:latin typeface="+mj-lt"/>
              </a:rPr>
              <a:t>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C41C0-823D-BE2B-48CE-208D3463B615}"/>
              </a:ext>
            </a:extLst>
          </p:cNvPr>
          <p:cNvSpPr txBox="1"/>
          <p:nvPr/>
        </p:nvSpPr>
        <p:spPr>
          <a:xfrm>
            <a:off x="282731" y="14105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첨부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D0FC-712D-4D23-45A7-A1797BEFC830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8239-93E0-37FB-6DCC-AA95C47779C1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23955-4ECC-5B7D-9A92-959428BD4867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C5B2-F7ED-994B-BA5C-B08ECB3B2FCA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-182157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83404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415926"/>
            <a:ext cx="1912703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1924675"/>
            <a:ext cx="8743099" cy="1681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프롬프트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사용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-&gt; </a:t>
            </a:r>
            <a:r>
              <a:rPr lang="ko-KR" altLang="en-US" sz="1200" dirty="0"/>
              <a:t>게임 로직과 관계 없이 빠른 시간 내에 텍스트를 교체해야 하는 성능 문제를 멀티 스레드 프로그래밍을 통해 해결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5" y="3720177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23770"/>
            <a:ext cx="11774698" cy="2364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IOCP : Worker thread</a:t>
            </a:r>
            <a:r>
              <a:rPr lang="ko-KR" altLang="en-US" sz="1200" dirty="0"/>
              <a:t>를 사용한 성능 향상</a:t>
            </a:r>
            <a:r>
              <a:rPr lang="en-US" altLang="ko-KR" sz="1200" dirty="0"/>
              <a:t>, PQCS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NPC AI, DB </a:t>
            </a:r>
            <a:r>
              <a:rPr lang="ko-KR" altLang="en-US" sz="1200" dirty="0"/>
              <a:t>처리</a:t>
            </a:r>
            <a:r>
              <a:rPr lang="en-US" altLang="ko-KR" sz="1200" dirty="0"/>
              <a:t>. -&gt; </a:t>
            </a:r>
            <a:r>
              <a:rPr lang="ko-KR" altLang="en-US" sz="1200" dirty="0" err="1">
                <a:solidFill>
                  <a:srgbClr val="FF0000"/>
                </a:solidFill>
              </a:rPr>
              <a:t>동접</a:t>
            </a:r>
            <a:r>
              <a:rPr lang="ko-KR" altLang="en-US" sz="1200" dirty="0">
                <a:solidFill>
                  <a:srgbClr val="FF0000"/>
                </a:solidFill>
              </a:rPr>
              <a:t> 약 </a:t>
            </a:r>
            <a:r>
              <a:rPr lang="en-US" altLang="ko-KR" sz="1200" dirty="0">
                <a:solidFill>
                  <a:srgbClr val="FF0000"/>
                </a:solidFill>
              </a:rPr>
              <a:t>4000 </a:t>
            </a:r>
            <a:r>
              <a:rPr lang="ko-KR" altLang="en-US" sz="1200" dirty="0">
                <a:solidFill>
                  <a:srgbClr val="FF0000"/>
                </a:solidFill>
              </a:rPr>
              <a:t>달성했으나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현재 </a:t>
            </a:r>
            <a:r>
              <a:rPr lang="ko-KR" altLang="en-US" sz="1200" dirty="0" err="1">
                <a:solidFill>
                  <a:srgbClr val="FF0000"/>
                </a:solidFill>
              </a:rPr>
              <a:t>멀티스레드</a:t>
            </a:r>
            <a:r>
              <a:rPr lang="ko-KR" altLang="en-US" sz="1200" dirty="0">
                <a:solidFill>
                  <a:srgbClr val="FF0000"/>
                </a:solidFill>
              </a:rPr>
              <a:t> 버그 발견으로 </a:t>
            </a:r>
            <a:r>
              <a:rPr lang="ko-KR" altLang="en-US" sz="1200" dirty="0" err="1">
                <a:solidFill>
                  <a:srgbClr val="FF0000"/>
                </a:solidFill>
              </a:rPr>
              <a:t>수정중에</a:t>
            </a:r>
            <a:r>
              <a:rPr lang="ko-KR" altLang="en-US" sz="1200" dirty="0">
                <a:solidFill>
                  <a:srgbClr val="FF0000"/>
                </a:solidFill>
              </a:rPr>
              <a:t> 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AI </a:t>
            </a:r>
            <a:r>
              <a:rPr lang="ko-KR" altLang="en-US" sz="1200" dirty="0"/>
              <a:t>최적화 </a:t>
            </a:r>
            <a:r>
              <a:rPr lang="en-US" altLang="ko-KR" sz="1200" dirty="0"/>
              <a:t>: timer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event driven AI, User </a:t>
            </a:r>
            <a:r>
              <a:rPr lang="ko-KR" altLang="en-US" sz="1200" dirty="0"/>
              <a:t>주위의 </a:t>
            </a:r>
            <a:r>
              <a:rPr lang="en-US" altLang="ko-KR" sz="1200" dirty="0"/>
              <a:t>NPC</a:t>
            </a:r>
            <a:r>
              <a:rPr lang="ko-KR" altLang="en-US" sz="1200" dirty="0"/>
              <a:t>만 </a:t>
            </a:r>
            <a:r>
              <a:rPr lang="en-US" altLang="ko-KR" sz="12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DB </a:t>
            </a:r>
            <a:r>
              <a:rPr lang="ko-KR" altLang="en-US" sz="1200" dirty="0"/>
              <a:t>연동 </a:t>
            </a:r>
            <a:r>
              <a:rPr lang="en-US" altLang="ko-KR" sz="1200" dirty="0"/>
              <a:t>: MS-SQL </a:t>
            </a:r>
            <a:r>
              <a:rPr lang="ko-KR" altLang="en-US" sz="1200" dirty="0"/>
              <a:t>및 </a:t>
            </a:r>
            <a:r>
              <a:rPr lang="en-US" altLang="ko-KR" sz="1200" dirty="0"/>
              <a:t>Stored Procedure </a:t>
            </a:r>
            <a:r>
              <a:rPr lang="ko-KR" altLang="en-US" sz="1200" dirty="0"/>
              <a:t>사용</a:t>
            </a:r>
            <a:r>
              <a:rPr lang="en-US" altLang="ko-KR" sz="1200" dirty="0"/>
              <a:t>, </a:t>
            </a:r>
            <a:r>
              <a:rPr lang="ko-KR" altLang="en-US" sz="1200" dirty="0"/>
              <a:t>회원 가입 및 로그인 구현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시야</a:t>
            </a:r>
            <a:r>
              <a:rPr lang="en-US" altLang="ko-KR" sz="1200" dirty="0"/>
              <a:t> </a:t>
            </a:r>
            <a:r>
              <a:rPr lang="ko-KR" altLang="en-US" sz="1200" dirty="0"/>
              <a:t>처리 속도 향상을 위한 </a:t>
            </a:r>
            <a:r>
              <a:rPr lang="en-US" altLang="ko-KR" sz="1200" dirty="0"/>
              <a:t>Sector </a:t>
            </a:r>
            <a:r>
              <a:rPr lang="ko-KR" altLang="en-US" sz="1200" dirty="0"/>
              <a:t>구조 구현 </a:t>
            </a:r>
            <a:r>
              <a:rPr lang="en-US" altLang="ko-KR" sz="1200" dirty="0">
                <a:solidFill>
                  <a:srgbClr val="0070C0"/>
                </a:solidFill>
              </a:rPr>
              <a:t>// </a:t>
            </a:r>
            <a:r>
              <a:rPr lang="ko-KR" altLang="en-US" sz="1200" dirty="0">
                <a:solidFill>
                  <a:srgbClr val="0070C0"/>
                </a:solidFill>
              </a:rPr>
              <a:t>성능을 위해 불변객체</a:t>
            </a:r>
            <a:r>
              <a:rPr lang="en-US" altLang="ko-KR" sz="1200" dirty="0">
                <a:solidFill>
                  <a:srgbClr val="0070C0"/>
                </a:solidFill>
              </a:rPr>
              <a:t>(Non Mutable)</a:t>
            </a:r>
            <a:r>
              <a:rPr lang="ko-KR" altLang="en-US" sz="1200" dirty="0">
                <a:solidFill>
                  <a:srgbClr val="0070C0"/>
                </a:solidFill>
              </a:rPr>
              <a:t>로 구현해서 메모리 재사용을 위해 </a:t>
            </a:r>
            <a:r>
              <a:rPr lang="en-US" altLang="ko-KR" sz="1200" dirty="0">
                <a:solidFill>
                  <a:srgbClr val="0070C0"/>
                </a:solidFill>
              </a:rPr>
              <a:t>1</a:t>
            </a:r>
            <a:r>
              <a:rPr lang="ko-KR" altLang="en-US" sz="1200" dirty="0">
                <a:solidFill>
                  <a:srgbClr val="0070C0"/>
                </a:solidFill>
              </a:rPr>
              <a:t>주일단위로 서버를 재시작 해야 함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/>
              <a:t>concurrent_queue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atomic_compare_exchange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ko-KR" altLang="en-US" sz="12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2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API</a:t>
            </a:r>
            <a:r>
              <a:rPr lang="ko-KR" altLang="en-US" sz="1200" dirty="0">
                <a:solidFill>
                  <a:srgbClr val="00B0F0"/>
                </a:solidFill>
              </a:rPr>
              <a:t> 적극 사용</a:t>
            </a:r>
            <a:endParaRPr lang="en-US" altLang="ko-KR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CA123-A585-90F3-F2BE-1F3CBE91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421"/>
            <a:ext cx="4816888" cy="4598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33AAF-93AA-1036-BD4D-89897A0EA9FD}"/>
              </a:ext>
            </a:extLst>
          </p:cNvPr>
          <p:cNvSpPr txBox="1"/>
          <p:nvPr/>
        </p:nvSpPr>
        <p:spPr>
          <a:xfrm>
            <a:off x="0" y="1864405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마우스 처리 코드</a:t>
            </a:r>
            <a:r>
              <a:rPr lang="en-US" altLang="ko-KR" sz="1400" dirty="0"/>
              <a:t>. x, y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버튼 클릭 상태를 전달합니다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70545B-EC48-8DAA-6919-C302F049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44" y="1200176"/>
            <a:ext cx="5716555" cy="5657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1C8F61-F75A-F2B2-8DD1-EF417883C944}"/>
              </a:ext>
            </a:extLst>
          </p:cNvPr>
          <p:cNvSpPr txBox="1"/>
          <p:nvPr/>
        </p:nvSpPr>
        <p:spPr>
          <a:xfrm>
            <a:off x="6380839" y="84820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게임 로직입니다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8444" y="6983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07978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0131" y="714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F7E0E-4B93-97BA-11C1-8973FE2E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494"/>
            <a:ext cx="5669280" cy="4619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669AA-AAFE-BF39-3C5A-24742253C606}"/>
              </a:ext>
            </a:extLst>
          </p:cNvPr>
          <p:cNvSpPr txBox="1"/>
          <p:nvPr/>
        </p:nvSpPr>
        <p:spPr>
          <a:xfrm>
            <a:off x="0" y="192335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 접속을 받는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2E1DF3-BFBF-F014-3BDB-BBEC8D57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36" y="0"/>
            <a:ext cx="3589482" cy="3819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F6CB9-BDEC-7AAC-42A9-33C5DED0600E}"/>
              </a:ext>
            </a:extLst>
          </p:cNvPr>
          <p:cNvSpPr txBox="1"/>
          <p:nvPr/>
        </p:nvSpPr>
        <p:spPr>
          <a:xfrm>
            <a:off x="10398818" y="2489307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로그인한 플레이어가</a:t>
            </a:r>
            <a:endParaRPr lang="en-US" altLang="ko-KR" sz="1400" dirty="0"/>
          </a:p>
          <a:p>
            <a:r>
              <a:rPr lang="en-US" altLang="ko-KR" sz="1400" dirty="0"/>
              <a:t>NPC</a:t>
            </a:r>
            <a:r>
              <a:rPr lang="ko-KR" altLang="en-US" sz="1400" dirty="0"/>
              <a:t>를 깨우는 코드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9F60C0-B144-2061-93DF-6DD04375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240" y="-11179"/>
            <a:ext cx="1805759" cy="1781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C8CF59-56BE-31E8-D940-A0D94A9EA3F7}"/>
              </a:ext>
            </a:extLst>
          </p:cNvPr>
          <p:cNvSpPr txBox="1"/>
          <p:nvPr/>
        </p:nvSpPr>
        <p:spPr>
          <a:xfrm>
            <a:off x="9908771" y="1546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C9789-0F88-551D-3C18-0B575A3302DF}"/>
              </a:ext>
            </a:extLst>
          </p:cNvPr>
          <p:cNvSpPr txBox="1"/>
          <p:nvPr/>
        </p:nvSpPr>
        <p:spPr>
          <a:xfrm>
            <a:off x="11873776" y="909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D561EC-43AC-4A8B-0FDD-E8119ED1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336" y="3816976"/>
            <a:ext cx="1991467" cy="304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7B19CE-6B64-2E93-10E8-DD77EE266B28}"/>
              </a:ext>
            </a:extLst>
          </p:cNvPr>
          <p:cNvSpPr txBox="1"/>
          <p:nvPr/>
        </p:nvSpPr>
        <p:spPr>
          <a:xfrm>
            <a:off x="8448425" y="63503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98047B-3189-3C97-4967-B3D153674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804" y="3816976"/>
            <a:ext cx="2312238" cy="30410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C1B101-251F-E3B0-BB73-291748DDA191}"/>
              </a:ext>
            </a:extLst>
          </p:cNvPr>
          <p:cNvSpPr txBox="1"/>
          <p:nvPr/>
        </p:nvSpPr>
        <p:spPr>
          <a:xfrm>
            <a:off x="10679007" y="63692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3213BC-EE44-5420-DEFF-8343DF2E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710"/>
            <a:ext cx="4423784" cy="472129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DE60E1F-8CA5-0438-C186-878782F0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EEAF5-90F6-0755-8183-FEB3EE674EC4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E5C80-61DD-1ED7-0B15-7CF8557AD923}"/>
              </a:ext>
            </a:extLst>
          </p:cNvPr>
          <p:cNvSpPr txBox="1"/>
          <p:nvPr/>
        </p:nvSpPr>
        <p:spPr>
          <a:xfrm>
            <a:off x="2400131" y="714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A1924-1A08-2D3D-8AE0-B965A78845B6}"/>
              </a:ext>
            </a:extLst>
          </p:cNvPr>
          <p:cNvSpPr txBox="1"/>
          <p:nvPr/>
        </p:nvSpPr>
        <p:spPr>
          <a:xfrm>
            <a:off x="0" y="1746763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NPC </a:t>
            </a:r>
            <a:r>
              <a:rPr lang="ko-KR" altLang="en-US" sz="1400" dirty="0"/>
              <a:t>스레드의 </a:t>
            </a:r>
            <a:r>
              <a:rPr lang="en-US" altLang="ko-KR" sz="1400" dirty="0"/>
              <a:t>queue </a:t>
            </a:r>
            <a:r>
              <a:rPr lang="ko-KR" altLang="en-US" sz="1400" dirty="0"/>
              <a:t>처리 </a:t>
            </a:r>
            <a:r>
              <a:rPr lang="en-US" altLang="ko-KR" sz="1400" dirty="0"/>
              <a:t>(</a:t>
            </a:r>
            <a:r>
              <a:rPr lang="ko-KR" altLang="en-US" sz="1400" dirty="0"/>
              <a:t>일부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B8378B-E904-3560-3989-205D4DA1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84" y="2361071"/>
            <a:ext cx="4700439" cy="4496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F06ED-2E5F-35F6-CA46-9CF65D8CA72A}"/>
              </a:ext>
            </a:extLst>
          </p:cNvPr>
          <p:cNvSpPr txBox="1"/>
          <p:nvPr/>
        </p:nvSpPr>
        <p:spPr>
          <a:xfrm>
            <a:off x="4478464" y="2053294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스레드의 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5A13F-ED6E-706B-F250-0FA27FADD9BB}"/>
              </a:ext>
            </a:extLst>
          </p:cNvPr>
          <p:cNvSpPr txBox="1"/>
          <p:nvPr/>
        </p:nvSpPr>
        <p:spPr>
          <a:xfrm>
            <a:off x="8425203" y="25660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C6BC89-C39C-BB78-FDAF-1A05AA09A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23" y="38869"/>
            <a:ext cx="3095657" cy="45611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0894E-010A-1847-F408-3DA27B62026B}"/>
              </a:ext>
            </a:extLst>
          </p:cNvPr>
          <p:cNvSpPr txBox="1"/>
          <p:nvPr/>
        </p:nvSpPr>
        <p:spPr>
          <a:xfrm>
            <a:off x="11696369" y="28583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4C5FD5-8B63-74BB-12D5-8164B1E4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444" y="4860443"/>
            <a:ext cx="3058556" cy="1997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16366C-1698-E922-4190-EBDE8CC83FC4}"/>
              </a:ext>
            </a:extLst>
          </p:cNvPr>
          <p:cNvSpPr txBox="1"/>
          <p:nvPr/>
        </p:nvSpPr>
        <p:spPr>
          <a:xfrm>
            <a:off x="11738985" y="6351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0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7215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메인 클라이언트 프로그래머로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92259" y="799777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92259" y="1384729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219863" y="1881423"/>
            <a:ext cx="6660798" cy="1312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작품 팀 </a:t>
            </a:r>
            <a:r>
              <a:rPr lang="en-US" altLang="ko-KR" sz="1200" dirty="0"/>
              <a:t>: 2022. 03.</a:t>
            </a:r>
            <a:r>
              <a:rPr lang="ko-KR" altLang="en-US" sz="1200" dirty="0"/>
              <a:t> </a:t>
            </a:r>
            <a:r>
              <a:rPr lang="en-US" altLang="ko-KR" sz="1200" dirty="0"/>
              <a:t>~ 2022.</a:t>
            </a:r>
            <a:r>
              <a:rPr lang="ko-KR" altLang="en-US" sz="1200" dirty="0"/>
              <a:t> </a:t>
            </a:r>
            <a:r>
              <a:rPr lang="en-US" altLang="ko-KR" sz="1200" dirty="0"/>
              <a:t>07. 5</a:t>
            </a:r>
            <a:r>
              <a:rPr lang="ko-KR" altLang="en-US" sz="12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본인의 팀 내 역할 </a:t>
            </a:r>
            <a:r>
              <a:rPr lang="en-US" altLang="ko-KR" sz="1200" dirty="0"/>
              <a:t>: </a:t>
            </a:r>
            <a:r>
              <a:rPr lang="ko-KR" altLang="en-US" sz="1200" b="1" dirty="0">
                <a:solidFill>
                  <a:srgbClr val="00B0F0"/>
                </a:solidFill>
              </a:rPr>
              <a:t>메인 클라이언트 프로그래머</a:t>
            </a:r>
            <a:r>
              <a:rPr lang="en-US" altLang="ko-KR" sz="1200" dirty="0">
                <a:solidFill>
                  <a:srgbClr val="00B0F0"/>
                </a:solidFill>
              </a:rPr>
              <a:t>,</a:t>
            </a:r>
            <a:r>
              <a:rPr lang="ko-KR" altLang="en-US" sz="1200" dirty="0">
                <a:solidFill>
                  <a:srgbClr val="00B0F0"/>
                </a:solidFill>
              </a:rPr>
              <a:t> 게임 </a:t>
            </a:r>
            <a:r>
              <a:rPr lang="en-US" altLang="ko-KR" sz="1200" dirty="0">
                <a:solidFill>
                  <a:srgbClr val="00B0F0"/>
                </a:solidFill>
              </a:rPr>
              <a:t>BGM </a:t>
            </a:r>
            <a:r>
              <a:rPr lang="ko-KR" altLang="en-US" sz="1200" dirty="0">
                <a:solidFill>
                  <a:srgbClr val="00B0F0"/>
                </a:solidFill>
              </a:rPr>
              <a:t>작곡</a:t>
            </a:r>
            <a:r>
              <a:rPr lang="en-US" altLang="ko-KR" sz="1200" dirty="0">
                <a:solidFill>
                  <a:srgbClr val="00B0F0"/>
                </a:solidFill>
              </a:rPr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일정 관리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en-US" altLang="ko-KR" sz="1000" dirty="0"/>
              <a:t>	-&gt; </a:t>
            </a:r>
            <a:r>
              <a:rPr lang="ko-KR" altLang="en-US" sz="1000" dirty="0"/>
              <a:t>초기 </a:t>
            </a:r>
            <a:r>
              <a:rPr lang="en-US" altLang="ko-KR" sz="1000" dirty="0"/>
              <a:t>12</a:t>
            </a:r>
            <a:r>
              <a:rPr lang="ko-KR" altLang="en-US" sz="1000" dirty="0"/>
              <a:t>개의 게임 컨텐츠에서 </a:t>
            </a:r>
            <a:r>
              <a:rPr lang="en-US" altLang="ko-KR" sz="1000" dirty="0"/>
              <a:t>2</a:t>
            </a:r>
            <a:r>
              <a:rPr lang="ko-KR" altLang="en-US" sz="1000" dirty="0"/>
              <a:t>개가 제외되고 </a:t>
            </a:r>
            <a:r>
              <a:rPr lang="en-US" altLang="ko-KR" sz="1000" dirty="0"/>
              <a:t>3</a:t>
            </a:r>
            <a:r>
              <a:rPr lang="ko-KR" altLang="en-US" sz="1000" dirty="0"/>
              <a:t>개가 추가되어 </a:t>
            </a:r>
            <a:r>
              <a:rPr lang="en-US" altLang="ko-KR" sz="1000" dirty="0"/>
              <a:t>13</a:t>
            </a:r>
            <a:r>
              <a:rPr lang="ko-KR" altLang="en-US" sz="1000" dirty="0"/>
              <a:t>개로 완성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	-&gt; </a:t>
            </a:r>
            <a:r>
              <a:rPr lang="ko-KR" altLang="en-US" sz="1000" dirty="0"/>
              <a:t>기획 단계 목표치 </a:t>
            </a:r>
            <a:r>
              <a:rPr lang="en-US" altLang="ko-KR" sz="1000" dirty="0"/>
              <a:t>(9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달성률</a:t>
            </a:r>
            <a:r>
              <a:rPr lang="ko-KR" altLang="en-US" sz="1000" dirty="0"/>
              <a:t> </a:t>
            </a:r>
            <a:r>
              <a:rPr lang="en-US" altLang="ko-KR" sz="1000" dirty="0"/>
              <a:t>100% </a:t>
            </a:r>
            <a:r>
              <a:rPr lang="ko-KR" altLang="en-US" sz="1000" dirty="0"/>
              <a:t>이상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92258" y="3059688"/>
            <a:ext cx="261962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</a:t>
            </a:r>
            <a:r>
              <a:rPr lang="en-US" altLang="ko-KR" sz="1400" dirty="0"/>
              <a:t>(</a:t>
            </a:r>
            <a:r>
              <a:rPr lang="ko-KR" altLang="en-US" sz="1400" dirty="0"/>
              <a:t>본인 파트</a:t>
            </a:r>
            <a:r>
              <a:rPr lang="en-US" altLang="ko-KR" sz="1400" dirty="0"/>
              <a:t>)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219863" y="3535257"/>
            <a:ext cx="6715300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리얼</a:t>
            </a:r>
            <a:r>
              <a:rPr lang="ko-KR" altLang="en-US" sz="1200" dirty="0"/>
              <a:t> 타임 시스템 기반 </a:t>
            </a:r>
            <a:r>
              <a:rPr lang="en-US" altLang="ko-KR" sz="1200" dirty="0"/>
              <a:t>(</a:t>
            </a:r>
            <a:r>
              <a:rPr lang="ko-KR" altLang="en-US" sz="1200" dirty="0"/>
              <a:t>시간 처리 등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콜라이더</a:t>
            </a:r>
            <a:r>
              <a:rPr lang="ko-KR" altLang="en-US" sz="1200" dirty="0"/>
              <a:t> 정보를 바탕으로 아이템 랜덤 드롭 지형 구현 및 땅 재질에 따라 다른 효과음 재생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인벤토리 시스템</a:t>
            </a:r>
            <a:r>
              <a:rPr lang="en-US" altLang="ko-KR" sz="1200" dirty="0"/>
              <a:t>, </a:t>
            </a:r>
            <a:r>
              <a:rPr lang="ko-KR" altLang="en-US" sz="1200" dirty="0"/>
              <a:t>이동과 체력</a:t>
            </a:r>
            <a:r>
              <a:rPr lang="en-US" altLang="ko-KR" sz="1200" dirty="0"/>
              <a:t>, </a:t>
            </a:r>
            <a:r>
              <a:rPr lang="ko-KR" altLang="en-US" sz="1200" dirty="0"/>
              <a:t>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레벨을 포함하는 플레이어 클래스 제작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작물을 심고 매일 물을 줘서 기르는 농사 컨텐츠 및 땅파기 컨텐츠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인게임 카메라 및 시간에 따라 다른 </a:t>
            </a:r>
            <a:r>
              <a:rPr lang="en-US" altLang="ko-KR" sz="1200" dirty="0"/>
              <a:t>BGM </a:t>
            </a:r>
            <a:r>
              <a:rPr lang="ko-KR" altLang="en-US" sz="1200" dirty="0"/>
              <a:t>재생하는 다이나믹 사운드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</a:t>
            </a:r>
            <a:r>
              <a:rPr lang="ko-KR" altLang="en-US" sz="1200" dirty="0"/>
              <a:t>대화 시스템과 </a:t>
            </a:r>
            <a:r>
              <a:rPr lang="ko-KR" altLang="en-US" sz="1200" dirty="0" err="1"/>
              <a:t>주차별</a:t>
            </a:r>
            <a:r>
              <a:rPr lang="ko-KR" altLang="en-US" sz="1200" dirty="0"/>
              <a:t> 퀘스트 시스템 제작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219863" y="5389341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219863" y="5924039"/>
            <a:ext cx="44406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  </a:t>
            </a:r>
            <a:r>
              <a:rPr lang="ko-KR" altLang="en-US" sz="1200" dirty="0"/>
              <a:t>신속한 일정 조율을 위해 팀 개발에 짧은 단위의 회의 적용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E3276-E559-1A26-ED08-A8A5E9A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16424"/>
            <a:ext cx="4033026" cy="37415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0" y="26948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획득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8DD72E-8EA7-0271-AD68-82CF1E33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5" y="0"/>
            <a:ext cx="5156655" cy="3765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10688154" y="38142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A4034F-5955-6622-34B3-3F7C1E975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27" y="2416618"/>
            <a:ext cx="4634020" cy="44413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8638384" y="64886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판매</a:t>
            </a:r>
            <a:r>
              <a:rPr lang="en-US" altLang="ko-KR" dirty="0"/>
              <a:t>, </a:t>
            </a:r>
            <a:r>
              <a:rPr lang="ko-KR" altLang="en-US" dirty="0"/>
              <a:t>마우스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3093000" y="1553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</a:t>
            </a:r>
          </a:p>
        </p:txBody>
      </p:sp>
    </p:spTree>
    <p:extLst>
      <p:ext uri="{BB962C8B-B14F-4D97-AF65-F5344CB8AC3E}">
        <p14:creationId xmlns:p14="http://schemas.microsoft.com/office/powerpoint/2010/main" val="74278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9351818" y="2731468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↑날이 바뀌었을 때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sz="1400" dirty="0"/>
              <a:t>=&gt; </a:t>
            </a:r>
            <a:r>
              <a:rPr lang="ko-KR" altLang="en-US" sz="1400" dirty="0"/>
              <a:t>작물이 자라고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물을 주지 않은 작물이 시든다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Farm </a:t>
            </a:r>
            <a:r>
              <a:rPr lang="ko-KR" altLang="en-US" dirty="0"/>
              <a:t>클래스는 각각의 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FarmingSystem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농사 시스템 전반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5329124" y="12306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농사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BD292-6184-8347-034C-608A3AC2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367"/>
            <a:ext cx="4816951" cy="485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2745584" y="212960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물주고</a:t>
            </a:r>
            <a:r>
              <a:rPr lang="ko-KR" altLang="en-US" dirty="0">
                <a:solidFill>
                  <a:schemeClr val="bg1"/>
                </a:solidFill>
              </a:rPr>
              <a:t> 씨앗 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0895CC-119F-7D27-4E90-BB767D00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30" y="2066450"/>
            <a:ext cx="4543988" cy="4791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6480519" y="6488551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땅 정리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 중인지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BFD43-95A3-E348-4768-89A2A231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50" y="0"/>
            <a:ext cx="5280750" cy="2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C9DCAB-DF03-AA58-F038-887E4D53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73" y="0"/>
            <a:ext cx="5738327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2EAB89A-B8D4-C1B5-30B2-5218318E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68B4-0B4C-E668-DA0B-C590F45D11E1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C21C-4D4B-63A9-CD11-D00FDF82E90E}"/>
              </a:ext>
            </a:extLst>
          </p:cNvPr>
          <p:cNvSpPr txBox="1"/>
          <p:nvPr/>
        </p:nvSpPr>
        <p:spPr>
          <a:xfrm>
            <a:off x="9222917" y="199675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리얼</a:t>
            </a:r>
            <a:r>
              <a:rPr lang="ko-KR" altLang="en-US" dirty="0">
                <a:solidFill>
                  <a:srgbClr val="FF0000"/>
                </a:solidFill>
              </a:rPr>
              <a:t> 타임 시뮬레이션 기반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7CD05C-345F-38AE-C8C0-1F6F378A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6751"/>
            <a:ext cx="3722120" cy="4861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F8CEA-8D37-A64B-6522-057B4B6F825B}"/>
              </a:ext>
            </a:extLst>
          </p:cNvPr>
          <p:cNvSpPr txBox="1"/>
          <p:nvPr/>
        </p:nvSpPr>
        <p:spPr>
          <a:xfrm>
            <a:off x="2657276" y="642257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날짜별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NPC </a:t>
            </a:r>
            <a:r>
              <a:rPr lang="ko-KR" altLang="en-US" dirty="0">
                <a:solidFill>
                  <a:srgbClr val="FF0000"/>
                </a:solidFill>
              </a:rPr>
              <a:t>등장 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795C4-B0E7-E176-CC22-FC72E8D126DF}"/>
              </a:ext>
            </a:extLst>
          </p:cNvPr>
          <p:cNvSpPr txBox="1"/>
          <p:nvPr/>
        </p:nvSpPr>
        <p:spPr>
          <a:xfrm>
            <a:off x="10165517" y="2377628"/>
            <a:ext cx="194155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햇볕의 각도 변환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밤이 되었을 때 조명 켜기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시간에 따른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BGM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변화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Calender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표시 변경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등등등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3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8038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클라이언트 프로그래머 및 기획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작곡가</a:t>
            </a:r>
            <a:r>
              <a:rPr lang="ko-KR" altLang="en-US" sz="1400" dirty="0"/>
              <a:t>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2</a:t>
            </a:r>
            <a:r>
              <a:rPr lang="ko-KR" altLang="en-US" sz="4400" dirty="0">
                <a:latin typeface="+mj-lt"/>
              </a:rPr>
              <a:t>차 창작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138554" y="5207115"/>
            <a:ext cx="99148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 </a:t>
            </a:r>
            <a:r>
              <a:rPr lang="en-US" altLang="ko-KR" sz="1600" dirty="0"/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배경 일러스트와 아이콘을 제외한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음악 등 게임 리소스 직접 제작</a:t>
            </a:r>
            <a:r>
              <a:rPr lang="en-US" altLang="ko-KR" sz="16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639469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노트 박자에 맞게 회전판 위에 올바른 위치에 노트를 표시하는 시스템 제작 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D0D37-7BFF-78FE-70FA-0B864BA8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262"/>
            <a:ext cx="6647760" cy="30379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552B20-1B7D-C7CE-676F-824E674A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69" y="2656263"/>
            <a:ext cx="5550131" cy="42017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5492C-D5FC-F4EB-D319-A67A276CE715}"/>
              </a:ext>
            </a:extLst>
          </p:cNvPr>
          <p:cNvSpPr txBox="1"/>
          <p:nvPr/>
        </p:nvSpPr>
        <p:spPr>
          <a:xfrm>
            <a:off x="34401" y="5766257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박자 기준으로 등장 각도 결정하는 코드</a:t>
            </a:r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198483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노트 처리 로직 작성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EF4D7-5D93-6DA7-3666-CB869317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90781"/>
            <a:ext cx="5387325" cy="4167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32EDE4-D821-B997-1FB3-52D04B60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98" y="0"/>
            <a:ext cx="496750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9B20-55A0-D2DE-17CB-A981007F3187}"/>
              </a:ext>
            </a:extLst>
          </p:cNvPr>
          <p:cNvSpPr txBox="1"/>
          <p:nvPr/>
        </p:nvSpPr>
        <p:spPr>
          <a:xfrm>
            <a:off x="4704605" y="1665847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데이터에서 박자 읽기 </a:t>
            </a:r>
            <a:r>
              <a:rPr lang="en-US" altLang="ko-KR" sz="1400" dirty="0"/>
              <a:t>-&gt;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26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ko-KR" altLang="en-US" dirty="0"/>
              <a:t>텍스트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955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 </a:t>
            </a:r>
            <a:r>
              <a:rPr lang="en-US" altLang="ko-KR" sz="1400" dirty="0"/>
              <a:t>2020. 04. ,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2072113" y="5331807"/>
            <a:ext cx="8047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스킬과 </a:t>
            </a:r>
            <a:r>
              <a:rPr lang="ko-KR" altLang="en-US" dirty="0" err="1"/>
              <a:t>스탯을</a:t>
            </a:r>
            <a:r>
              <a:rPr lang="ko-KR" altLang="en-US" dirty="0"/>
              <a:t> 미리 세팅하고 자동으로 전투하는 스토리 </a:t>
            </a:r>
            <a:r>
              <a:rPr lang="en-US" altLang="ko-KR" dirty="0"/>
              <a:t>RPG </a:t>
            </a:r>
            <a:r>
              <a:rPr lang="ko-KR" altLang="en-US" dirty="0" err="1"/>
              <a:t>어드벤쳐</a:t>
            </a:r>
            <a:r>
              <a:rPr lang="ko-KR" altLang="en-US" dirty="0"/>
              <a:t> 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모든 리소스 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E50D01-B3D7-DECB-0A05-CC692882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5" y="1623973"/>
            <a:ext cx="1925432" cy="35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26E186-86C2-A8D9-8DEE-65EB4847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67" y="1623973"/>
            <a:ext cx="1938305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7E1716-9DF9-6A8E-3047-280A1F58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72" y="1622385"/>
            <a:ext cx="1968307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969992B-7204-0A62-F29C-93377346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78" y="1622385"/>
            <a:ext cx="1996915" cy="35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C12AF8-FAA2-7E4D-48A2-61DEF0F4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93" y="1628899"/>
            <a:ext cx="1938305" cy="350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836D67E-ED91-1CE9-66BA-11225430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999" y="1632285"/>
            <a:ext cx="1986436" cy="35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93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011A0E2-B3AC-9C0B-F59B-100B12B1F342}"/>
              </a:ext>
            </a:extLst>
          </p:cNvPr>
          <p:cNvSpPr txBox="1">
            <a:spLocks/>
          </p:cNvSpPr>
          <p:nvPr/>
        </p:nvSpPr>
        <p:spPr>
          <a:xfrm>
            <a:off x="9131" y="-306850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텍스트 </a:t>
            </a:r>
            <a:r>
              <a:rPr lang="en-US" altLang="ko-KR"/>
              <a:t>RPG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4AADA-9916-206F-E3B4-F39D89E82ECA}"/>
              </a:ext>
            </a:extLst>
          </p:cNvPr>
          <p:cNvSpPr txBox="1"/>
          <p:nvPr/>
        </p:nvSpPr>
        <p:spPr>
          <a:xfrm>
            <a:off x="9132" y="725982"/>
            <a:ext cx="225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6F96-401C-2EA7-C6E6-385B26CFE761}"/>
              </a:ext>
            </a:extLst>
          </p:cNvPr>
          <p:cNvSpPr txBox="1"/>
          <p:nvPr/>
        </p:nvSpPr>
        <p:spPr>
          <a:xfrm>
            <a:off x="162218" y="1129089"/>
            <a:ext cx="4196983" cy="282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실행 스크립트를 통한 게임 컨텐츠의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JSON </a:t>
            </a:r>
            <a:r>
              <a:rPr lang="ko-KR" altLang="en-US" sz="1400" dirty="0"/>
              <a:t>기반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스크립트 파서 직접 개발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몬스터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</a:t>
            </a:r>
            <a:r>
              <a:rPr lang="ko-KR" altLang="en-US" sz="1400" dirty="0"/>
              <a:t>전투 스킬 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시나리오 분기를 스크립트에서 관리할 수 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분기에 따른 대사 선택 기능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분기 조건도 </a:t>
            </a:r>
            <a:r>
              <a:rPr lang="en-US" altLang="ko-KR" sz="1400" dirty="0"/>
              <a:t>JSON </a:t>
            </a:r>
            <a:r>
              <a:rPr lang="ko-KR" altLang="en-US" sz="1400" dirty="0"/>
              <a:t>코드로 지정 가능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5657-CF28-252A-47C9-A6487D606598}"/>
              </a:ext>
            </a:extLst>
          </p:cNvPr>
          <p:cNvSpPr txBox="1"/>
          <p:nvPr/>
        </p:nvSpPr>
        <p:spPr>
          <a:xfrm>
            <a:off x="11355186" y="2660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0E11D-78C4-F170-A969-EFB45E91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41" y="2040373"/>
            <a:ext cx="6000972" cy="4746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3779E-9281-CA11-5AB5-EA2CABC66314}"/>
              </a:ext>
            </a:extLst>
          </p:cNvPr>
          <p:cNvSpPr txBox="1"/>
          <p:nvPr/>
        </p:nvSpPr>
        <p:spPr>
          <a:xfrm>
            <a:off x="9224727" y="1324070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텍스트  파일 예시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1-1-1.json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15DAAF-F642-BADF-EBE0-7C61C11238CD}"/>
              </a:ext>
            </a:extLst>
          </p:cNvPr>
          <p:cNvSpPr/>
          <p:nvPr/>
        </p:nvSpPr>
        <p:spPr>
          <a:xfrm>
            <a:off x="6597495" y="4659199"/>
            <a:ext cx="2992582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FA1A41-E151-7D12-9B1C-8B4C964A34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81575" y="4721545"/>
            <a:ext cx="1615920" cy="764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9776C-D702-4EB2-940E-ED13836BABBE}"/>
              </a:ext>
            </a:extLst>
          </p:cNvPr>
          <p:cNvSpPr txBox="1"/>
          <p:nvPr/>
        </p:nvSpPr>
        <p:spPr>
          <a:xfrm>
            <a:off x="284401" y="5596776"/>
            <a:ext cx="5318507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만약 플레이어의 </a:t>
            </a:r>
            <a:r>
              <a:rPr lang="en-US" altLang="ko-KR" sz="1400" dirty="0"/>
              <a:t>PA(</a:t>
            </a:r>
            <a:r>
              <a:rPr lang="ko-KR" altLang="en-US" sz="1400" dirty="0"/>
              <a:t>공격력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이상이고 </a:t>
            </a:r>
            <a:r>
              <a:rPr lang="en-US" altLang="ko-KR" sz="1400" dirty="0"/>
              <a:t>MA(</a:t>
            </a:r>
            <a:r>
              <a:rPr lang="ko-KR" altLang="en-US" sz="1400" dirty="0"/>
              <a:t>마력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</a:t>
            </a:r>
            <a:endParaRPr lang="en-US" altLang="ko-KR" sz="1400" dirty="0"/>
          </a:p>
          <a:p>
            <a:r>
              <a:rPr lang="ko-KR" altLang="en-US" sz="1400" dirty="0"/>
              <a:t>또는 플레이어의 공격 주기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pSPD</a:t>
            </a:r>
            <a:r>
              <a:rPr lang="en-US" altLang="ko-KR" sz="1400" dirty="0"/>
              <a:t>)</a:t>
            </a:r>
            <a:r>
              <a:rPr lang="ko-KR" altLang="en-US" sz="1400" dirty="0"/>
              <a:t>가 </a:t>
            </a:r>
            <a:r>
              <a:rPr lang="en-US" altLang="ko-KR" sz="1400" dirty="0"/>
              <a:t>95 </a:t>
            </a:r>
            <a:r>
              <a:rPr lang="ko-KR" altLang="en-US" sz="1400" dirty="0"/>
              <a:t>미만일 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추가적으로 대사를 출력함</a:t>
            </a:r>
          </a:p>
        </p:txBody>
      </p:sp>
    </p:spTree>
    <p:extLst>
      <p:ext uri="{BB962C8B-B14F-4D97-AF65-F5344CB8AC3E}">
        <p14:creationId xmlns:p14="http://schemas.microsoft.com/office/powerpoint/2010/main" val="156582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AEA2FC-382D-E481-0C54-3BD0DE4BA59A}"/>
              </a:ext>
            </a:extLst>
          </p:cNvPr>
          <p:cNvSpPr txBox="1"/>
          <p:nvPr/>
        </p:nvSpPr>
        <p:spPr>
          <a:xfrm>
            <a:off x="5283919" y="1301346"/>
            <a:ext cx="162416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400" b="1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sz="24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2539440" y="4780742"/>
            <a:ext cx="71224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Txt </a:t>
            </a:r>
            <a:r>
              <a:rPr lang="ko-KR" altLang="en-US" dirty="0"/>
              <a:t>파일을 사용하는 새로운 개념의 퍼즐 게임</a:t>
            </a:r>
            <a:endParaRPr lang="en-US" altLang="ko-KR" dirty="0"/>
          </a:p>
          <a:p>
            <a:pPr algn="ctr"/>
            <a:r>
              <a:rPr lang="ko-KR" altLang="en-US" dirty="0"/>
              <a:t>플레이어가 텍스트로 제시된 퍼즐을 풀어서 답을 제출하는 형식</a:t>
            </a:r>
            <a:endParaRPr lang="en-US" altLang="ko-KR" dirty="0"/>
          </a:p>
          <a:p>
            <a:pPr algn="ctr"/>
            <a:r>
              <a:rPr lang="ko-KR" altLang="en-US" dirty="0"/>
              <a:t>실행되는 스크립트를 수정하거나</a:t>
            </a:r>
            <a:r>
              <a:rPr lang="en-US" altLang="ko-KR" dirty="0"/>
              <a:t>, </a:t>
            </a:r>
            <a:r>
              <a:rPr lang="ko-KR" altLang="en-US" dirty="0"/>
              <a:t>웹 검색으로 답을 찾기도 해야 함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DF3E81-97D7-9828-F21E-EC44AA2E7E24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C++,</a:t>
            </a:r>
            <a:r>
              <a:rPr lang="ko-KR" altLang="en-US" dirty="0"/>
              <a:t> 텍스트 </a:t>
            </a:r>
            <a:r>
              <a:rPr lang="ko-KR" altLang="en-US" dirty="0" err="1"/>
              <a:t>방탈출</a:t>
            </a:r>
            <a:r>
              <a:rPr lang="ko-KR" altLang="en-US" dirty="0"/>
              <a:t>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26F4-A4E1-11BF-E473-C5B48A2EBD86}"/>
              </a:ext>
            </a:extLst>
          </p:cNvPr>
          <p:cNvSpPr txBox="1"/>
          <p:nvPr/>
        </p:nvSpPr>
        <p:spPr>
          <a:xfrm>
            <a:off x="325016" y="1091743"/>
            <a:ext cx="372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“colorz_under_construction”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48570-3D7B-499A-5021-CF6EF1D39125}"/>
              </a:ext>
            </a:extLst>
          </p:cNvPr>
          <p:cNvSpPr txBox="1"/>
          <p:nvPr/>
        </p:nvSpPr>
        <p:spPr>
          <a:xfrm>
            <a:off x="5501124" y="2375006"/>
            <a:ext cx="118974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스샷 넣기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CE2FB-E5D5-15FD-F5AA-44053228A2D0}"/>
              </a:ext>
            </a:extLst>
          </p:cNvPr>
          <p:cNvSpPr txBox="1"/>
          <p:nvPr/>
        </p:nvSpPr>
        <p:spPr>
          <a:xfrm>
            <a:off x="4390851" y="6397801"/>
            <a:ext cx="3410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2 </a:t>
            </a:r>
            <a:r>
              <a:rPr lang="ko-KR" altLang="en-US" sz="1200" dirty="0">
                <a:hlinkClick r:id="rId2"/>
              </a:rPr>
              <a:t>스테이지까지 플레이 영상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68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BA32E-F0D8-9ADD-9384-ECA117DF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34" y="2766218"/>
            <a:ext cx="3949931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914A-A221-B31C-7B72-4A694724F42F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12044-4C53-000C-40EB-68293796E0F3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AEF78-2B47-95FE-197D-6309861C5512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A742-71AB-D120-BE7E-B69443B521B9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1481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55786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졸업 작품 팀 </a:t>
            </a:r>
            <a:r>
              <a:rPr lang="en-US" altLang="ko-KR" sz="1300" dirty="0"/>
              <a:t>: 2021. 05.</a:t>
            </a:r>
            <a:r>
              <a:rPr lang="ko-KR" altLang="en-US" sz="1300" dirty="0"/>
              <a:t> </a:t>
            </a:r>
            <a:r>
              <a:rPr lang="en-US" altLang="ko-KR" sz="1300" dirty="0"/>
              <a:t>~ 2022.</a:t>
            </a:r>
            <a:r>
              <a:rPr lang="ko-KR" altLang="en-US" sz="1300" dirty="0"/>
              <a:t> </a:t>
            </a:r>
            <a:r>
              <a:rPr lang="en-US" altLang="ko-KR" sz="1300" dirty="0"/>
              <a:t>08. 3</a:t>
            </a:r>
            <a:r>
              <a:rPr lang="ko-KR" altLang="en-US" sz="1300" dirty="0"/>
              <a:t>인 팀 </a:t>
            </a:r>
            <a:r>
              <a:rPr lang="en-US" altLang="ko-KR" sz="1300" dirty="0"/>
              <a:t>(</a:t>
            </a:r>
            <a:r>
              <a:rPr lang="ko-KR" altLang="en-US" sz="1300" dirty="0"/>
              <a:t>클라이언트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서버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그래픽 아티스트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본인의 팀 내 역할 </a:t>
            </a:r>
            <a:r>
              <a:rPr lang="en-US" altLang="ko-KR" sz="1300" dirty="0"/>
              <a:t>: </a:t>
            </a:r>
            <a:r>
              <a:rPr lang="ko-KR" altLang="en-US" sz="1300" b="1" dirty="0">
                <a:solidFill>
                  <a:srgbClr val="00B0F0"/>
                </a:solidFill>
              </a:rPr>
              <a:t>클라이언트 프로그래머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dirty="0">
                <a:solidFill>
                  <a:srgbClr val="00B0F0"/>
                </a:solidFill>
              </a:rPr>
              <a:t>작곡 및 노트 제작</a:t>
            </a:r>
            <a:r>
              <a:rPr lang="en-US" altLang="ko-KR" sz="1300" dirty="0">
                <a:solidFill>
                  <a:srgbClr val="00B0F0"/>
                </a:solidFill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</a:rPr>
              <a:t>일정 관리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졸업 작품 통과 및 짧은 주기의 회의를 통한 원만한 의사 소통으로 </a:t>
            </a:r>
            <a:r>
              <a:rPr lang="ko-KR" altLang="en-US" sz="1300" dirty="0">
                <a:solidFill>
                  <a:srgbClr val="00B0F0"/>
                </a:solidFill>
              </a:rPr>
              <a:t>팀 목표 </a:t>
            </a:r>
            <a:r>
              <a:rPr lang="en-US" altLang="ko-KR" sz="1300" dirty="0">
                <a:solidFill>
                  <a:srgbClr val="00B0F0"/>
                </a:solidFill>
              </a:rPr>
              <a:t>(</a:t>
            </a:r>
            <a:r>
              <a:rPr lang="ko-KR" altLang="en-US" sz="1300" dirty="0" err="1">
                <a:solidFill>
                  <a:srgbClr val="00B0F0"/>
                </a:solidFill>
              </a:rPr>
              <a:t>총장상</a:t>
            </a:r>
            <a:r>
              <a:rPr lang="ko-KR" altLang="en-US" sz="1300" dirty="0">
                <a:solidFill>
                  <a:srgbClr val="00B0F0"/>
                </a:solidFill>
              </a:rPr>
              <a:t> 수상</a:t>
            </a:r>
            <a:r>
              <a:rPr lang="en-US" altLang="ko-KR" sz="1300" dirty="0">
                <a:solidFill>
                  <a:srgbClr val="00B0F0"/>
                </a:solidFill>
              </a:rPr>
              <a:t>)</a:t>
            </a:r>
            <a:r>
              <a:rPr lang="ko-KR" altLang="en-US" sz="1300" dirty="0">
                <a:solidFill>
                  <a:srgbClr val="00B0F0"/>
                </a:solidFill>
              </a:rPr>
              <a:t> 달성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게임을 개발하며 </a:t>
            </a:r>
            <a:r>
              <a:rPr lang="en-US" altLang="ko-KR" sz="1300" dirty="0"/>
              <a:t>30</a:t>
            </a:r>
            <a:r>
              <a:rPr lang="ko-KR" altLang="en-US" sz="1300" dirty="0"/>
              <a:t>주간 </a:t>
            </a:r>
            <a:r>
              <a:rPr lang="ko-KR" altLang="en-US" sz="1300" dirty="0">
                <a:solidFill>
                  <a:srgbClr val="00B0F0"/>
                </a:solidFill>
              </a:rPr>
              <a:t>개발 일지 작성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4227020"/>
            <a:ext cx="271741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 </a:t>
            </a:r>
            <a:r>
              <a:rPr lang="en-US" altLang="ko-KR" sz="1300" dirty="0"/>
              <a:t>(</a:t>
            </a:r>
            <a:r>
              <a:rPr lang="ko-KR" altLang="en-US" sz="1300" dirty="0"/>
              <a:t>본인 파트</a:t>
            </a:r>
            <a:r>
              <a:rPr lang="en-US" altLang="ko-KR" sz="1300" dirty="0"/>
              <a:t>)</a:t>
            </a:r>
            <a:endParaRPr lang="ko-KR" altLang="en-US" sz="2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698287"/>
            <a:ext cx="9248045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패킷 처리를 제외한 거의 모든 클라이언트 코드 제작 </a:t>
            </a:r>
            <a:r>
              <a:rPr lang="en-US" altLang="ko-KR" sz="1300" dirty="0"/>
              <a:t>(Field</a:t>
            </a:r>
            <a:r>
              <a:rPr lang="ko-KR" altLang="en-US" sz="1300" dirty="0"/>
              <a:t>의 </a:t>
            </a:r>
            <a:r>
              <a:rPr lang="en-US" altLang="ko-KR" sz="1300" dirty="0"/>
              <a:t>Other Player </a:t>
            </a:r>
            <a:r>
              <a:rPr lang="ko-KR" altLang="en-US" sz="1300" dirty="0"/>
              <a:t>제외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300" dirty="0"/>
              <a:t>3D </a:t>
            </a:r>
            <a:r>
              <a:rPr lang="ko-KR" altLang="en-US" sz="1300" dirty="0"/>
              <a:t>육각형 맵</a:t>
            </a:r>
            <a:r>
              <a:rPr lang="en-US" altLang="ko-KR" sz="1300" dirty="0"/>
              <a:t> </a:t>
            </a:r>
            <a:r>
              <a:rPr lang="ko-KR" altLang="en-US" sz="1300" dirty="0"/>
              <a:t>제작을 위한 </a:t>
            </a:r>
            <a:r>
              <a:rPr lang="ko-KR" altLang="en-US" sz="1300" dirty="0">
                <a:solidFill>
                  <a:srgbClr val="00B0F0"/>
                </a:solidFill>
              </a:rPr>
              <a:t>맵 에디터 개발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당시 </a:t>
            </a:r>
            <a:r>
              <a:rPr lang="en-US" altLang="ko-KR" sz="1300" dirty="0"/>
              <a:t>Unity</a:t>
            </a:r>
            <a:r>
              <a:rPr lang="ko-KR" altLang="en-US" sz="1300" dirty="0"/>
              <a:t>는</a:t>
            </a:r>
            <a:r>
              <a:rPr lang="en-US" altLang="ko-KR" sz="1300" dirty="0"/>
              <a:t> 2D</a:t>
            </a:r>
            <a:r>
              <a:rPr lang="ko-KR" altLang="en-US" sz="1300" dirty="0"/>
              <a:t> 육각형 </a:t>
            </a:r>
            <a:r>
              <a:rPr lang="ko-KR" altLang="en-US" sz="1300" dirty="0" err="1"/>
              <a:t>타일맵만</a:t>
            </a:r>
            <a:r>
              <a:rPr lang="ko-KR" altLang="en-US" sz="1300" dirty="0"/>
              <a:t> 지원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음악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음악 정보</a:t>
            </a:r>
            <a:r>
              <a:rPr lang="en-US" altLang="ko-KR" sz="1300" dirty="0"/>
              <a:t>, </a:t>
            </a:r>
            <a:r>
              <a:rPr lang="ko-KR" altLang="en-US" sz="1300" dirty="0"/>
              <a:t>보스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스테이지 정보를 한 번에 수정할 수 있는 패턴 시스템 제작</a:t>
            </a:r>
            <a:endParaRPr lang="en-US" altLang="ko-KR" sz="1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>
                <a:solidFill>
                  <a:srgbClr val="00B0F0"/>
                </a:solidFill>
              </a:rPr>
              <a:t>효과음 동적 </a:t>
            </a:r>
            <a:r>
              <a:rPr lang="ko-KR" altLang="en-US" sz="1300" dirty="0"/>
              <a:t>생성으로 리소스 개발 시간 단축</a:t>
            </a:r>
            <a:endParaRPr lang="en-US" altLang="ko-KR" sz="1300" dirty="0"/>
          </a:p>
          <a:p>
            <a:pPr lvl="1">
              <a:lnSpc>
                <a:spcPct val="200000"/>
              </a:lnSpc>
            </a:pPr>
            <a:r>
              <a:rPr lang="en-US" altLang="ko-KR" sz="1300" dirty="0"/>
              <a:t>-&gt; </a:t>
            </a:r>
            <a:r>
              <a:rPr lang="ko-KR" altLang="en-US" sz="1300" dirty="0"/>
              <a:t>처음에는 </a:t>
            </a:r>
            <a:r>
              <a:rPr lang="en-US" altLang="ko-KR" sz="1300" dirty="0" err="1"/>
              <a:t>wwise</a:t>
            </a:r>
            <a:r>
              <a:rPr lang="ko-KR" altLang="en-US" sz="1300" dirty="0"/>
              <a:t>를 사용해 효과음 생성 환경을 만들었으나</a:t>
            </a:r>
            <a:r>
              <a:rPr lang="en-US" altLang="ko-KR" sz="1300" dirty="0"/>
              <a:t>,</a:t>
            </a:r>
            <a:r>
              <a:rPr lang="ko-KR" altLang="en-US" sz="1300" dirty="0"/>
              <a:t> 필요 기능에 비해 너무 무겁고 어려워서 자체 제작함</a:t>
            </a:r>
            <a:r>
              <a:rPr lang="en-US" altLang="ko-KR" sz="13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D2719-80F1-3D3D-A562-0DE52977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57" y="2633402"/>
            <a:ext cx="4127999" cy="232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06640-8DA7-4652-A5D5-E042A0D52107}"/>
              </a:ext>
            </a:extLst>
          </p:cNvPr>
          <p:cNvSpPr txBox="1"/>
          <p:nvPr/>
        </p:nvSpPr>
        <p:spPr>
          <a:xfrm>
            <a:off x="9713428" y="499332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맵 툴</a:t>
            </a:r>
          </a:p>
        </p:txBody>
      </p: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109651" y="2315151"/>
            <a:ext cx="618150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파일에서 패턴을 읽는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/>
              <a:t>CSV </a:t>
            </a:r>
            <a:r>
              <a:rPr lang="ko-KR" altLang="en-US" sz="1400" dirty="0" err="1"/>
              <a:t>파서를</a:t>
            </a:r>
            <a:r>
              <a:rPr lang="ko-KR" altLang="en-US" sz="1400" dirty="0"/>
              <a:t> 사용해 데이터를 분리한 후 프로토콜에 맞게 해석합니다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NoteType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주석</a:t>
            </a:r>
            <a:r>
              <a:rPr lang="en-US" altLang="ko-KR" sz="1400" dirty="0"/>
              <a:t>, 999</a:t>
            </a:r>
            <a:r>
              <a:rPr lang="ko-KR" altLang="en-US" sz="1400" dirty="0"/>
              <a:t>면 스테이지 초기 설정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패링이며</a:t>
            </a:r>
            <a:r>
              <a:rPr lang="ko-KR" altLang="en-US" sz="1400" dirty="0"/>
              <a:t> </a:t>
            </a:r>
            <a:r>
              <a:rPr lang="en-US" altLang="ko-KR" sz="1400" dirty="0"/>
              <a:t>700</a:t>
            </a:r>
            <a:r>
              <a:rPr lang="ko-KR" altLang="en-US" sz="1400" dirty="0"/>
              <a:t>은 게임 시작 시간입니다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외의 숫자는 전부 게임 패턴으로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이후 패턴 등장 시간에 맞춰</a:t>
            </a:r>
            <a:endParaRPr lang="en-US" altLang="ko-KR" sz="1400" dirty="0"/>
          </a:p>
          <a:p>
            <a:r>
              <a:rPr lang="ko-KR" altLang="en-US" sz="1400" dirty="0"/>
              <a:t>특정 기능을 수행하게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300" dirty="0"/>
              <a:t>Ex) 2</a:t>
            </a:r>
            <a:r>
              <a:rPr lang="ko-KR" altLang="en-US" sz="1300" dirty="0"/>
              <a:t>스테이지 패턴 타입</a:t>
            </a:r>
            <a:endParaRPr lang="en-US" altLang="ko-KR" sz="13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275377" y="6430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패턴 로딩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DA7D-1325-D061-FBA6-9FEF67A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456831"/>
            <a:ext cx="5791200" cy="640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885AE-7BB4-2182-2F0B-89F4D741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" y="4547062"/>
            <a:ext cx="4929900" cy="2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C24DD5-D430-4CAE-F5C2-F7454D47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778"/>
            <a:ext cx="5727347" cy="450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078FD-4470-34D7-1052-499A036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47" y="2727390"/>
            <a:ext cx="6464653" cy="41306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6917096" y="719106"/>
            <a:ext cx="4931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노트를 화면에 표시할 위치를 정하는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이동 노트는 음악 속도에 맞춰 항상 일정하게 나오므로</a:t>
            </a:r>
            <a:endParaRPr lang="en-US" altLang="ko-KR" sz="1400" dirty="0"/>
          </a:p>
          <a:p>
            <a:r>
              <a:rPr lang="ko-KR" altLang="en-US" sz="1400" dirty="0"/>
              <a:t>주기적으로 일정한 범위를 이동하는 것처럼 보이게 하고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패링</a:t>
            </a:r>
            <a:r>
              <a:rPr lang="ko-KR" altLang="en-US" sz="1400" dirty="0"/>
              <a:t> 노트는 파일에서 읽어온 박자 데이터를 시간으로 바꿔</a:t>
            </a:r>
            <a:endParaRPr lang="en-US" altLang="ko-KR" sz="1400" dirty="0"/>
          </a:p>
          <a:p>
            <a:r>
              <a:rPr lang="ko-KR" altLang="en-US" sz="1400" dirty="0"/>
              <a:t>적절한 타이밍에 판정선에 닿게 만들었습니다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3B9E-2B11-E35A-CDFE-7626F59D82C1}"/>
              </a:ext>
            </a:extLst>
          </p:cNvPr>
          <p:cNvSpPr txBox="1"/>
          <p:nvPr/>
        </p:nvSpPr>
        <p:spPr>
          <a:xfrm>
            <a:off x="0" y="19804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노트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727347" y="23580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패링</a:t>
            </a:r>
            <a:r>
              <a:rPr lang="ko-KR" altLang="en-US" dirty="0"/>
              <a:t> 노트</a:t>
            </a:r>
          </a:p>
        </p:txBody>
      </p:sp>
    </p:spTree>
    <p:extLst>
      <p:ext uri="{BB962C8B-B14F-4D97-AF65-F5344CB8AC3E}">
        <p14:creationId xmlns:p14="http://schemas.microsoft.com/office/powerpoint/2010/main" val="210876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205F26-F935-6215-5FA6-610C35CF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8" y="2909546"/>
            <a:ext cx="5875210" cy="39484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EE4F8-C817-9D2A-6BFB-4369C117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6D39-BD38-B331-CCD8-F96120BCF95D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E5A-5995-45CD-5D73-46F012D7C2DD}"/>
              </a:ext>
            </a:extLst>
          </p:cNvPr>
          <p:cNvSpPr txBox="1"/>
          <p:nvPr/>
        </p:nvSpPr>
        <p:spPr>
          <a:xfrm>
            <a:off x="-56906" y="255757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슬라임 위치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1D72-FFB1-EFA4-0616-C809AE6C4916}"/>
              </a:ext>
            </a:extLst>
          </p:cNvPr>
          <p:cNvSpPr txBox="1"/>
          <p:nvPr/>
        </p:nvSpPr>
        <p:spPr>
          <a:xfrm>
            <a:off x="1708321" y="2259449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selfCoord</a:t>
            </a:r>
            <a:r>
              <a:rPr lang="en-US" altLang="ko-KR" sz="1400" dirty="0"/>
              <a:t> </a:t>
            </a:r>
            <a:r>
              <a:rPr lang="ko-KR" altLang="en-US" sz="1400" dirty="0"/>
              <a:t>값을 기준으로</a:t>
            </a:r>
            <a:endParaRPr lang="en-US" altLang="ko-KR" sz="1400" dirty="0"/>
          </a:p>
          <a:p>
            <a:r>
              <a:rPr lang="ko-KR" altLang="en-US" sz="1400" dirty="0"/>
              <a:t>현재 위치를 계산해서 위치 시킵니다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0B949-B8A4-DCBA-656A-F32ED985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8" y="0"/>
            <a:ext cx="3627121" cy="2760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D0964E-62E0-A972-3E08-B9E8822C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7" y="2760182"/>
            <a:ext cx="3627121" cy="2930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D1640C-57A1-F21A-C60A-A6567F96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73" y="3675177"/>
            <a:ext cx="2704403" cy="3182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91A2A1-9EB8-E79E-70A5-7DDEC4326956}"/>
              </a:ext>
            </a:extLst>
          </p:cNvPr>
          <p:cNvSpPr txBox="1"/>
          <p:nvPr/>
        </p:nvSpPr>
        <p:spPr>
          <a:xfrm>
            <a:off x="5917558" y="2285310"/>
            <a:ext cx="27061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육면체 좌표계를 구현하기 위해</a:t>
            </a:r>
            <a:endParaRPr lang="en-US" altLang="ko-KR" sz="1400" dirty="0"/>
          </a:p>
          <a:p>
            <a:r>
              <a:rPr lang="ko-KR" altLang="en-US" sz="1400" dirty="0"/>
              <a:t>플레이어 각도와 위치를</a:t>
            </a:r>
            <a:endParaRPr lang="en-US" altLang="ko-KR" sz="1400" dirty="0"/>
          </a:p>
          <a:p>
            <a:r>
              <a:rPr lang="ko-KR" altLang="en-US" sz="1400" dirty="0"/>
              <a:t>지정하는 코드입니다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820C6-118F-8017-747E-E39827B9FC26}"/>
              </a:ext>
            </a:extLst>
          </p:cNvPr>
          <p:cNvSpPr txBox="1"/>
          <p:nvPr/>
        </p:nvSpPr>
        <p:spPr>
          <a:xfrm>
            <a:off x="9098759" y="5688449"/>
            <a:ext cx="25593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selfCoord</a:t>
            </a:r>
            <a:r>
              <a:rPr lang="ko-KR" altLang="en-US" sz="1400" dirty="0"/>
              <a:t>는 육면체 좌표계로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다양한 계산 기능들이 추가된</a:t>
            </a:r>
            <a:endParaRPr lang="en-US" altLang="ko-KR" sz="1400" dirty="0"/>
          </a:p>
          <a:p>
            <a:r>
              <a:rPr lang="ko-KR" altLang="en-US" sz="1400" dirty="0"/>
              <a:t>좌표계 클래스입니다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FB1349-701A-54ED-9B4E-39B54C24A7A3}"/>
              </a:ext>
            </a:extLst>
          </p:cNvPr>
          <p:cNvCxnSpPr/>
          <p:nvPr/>
        </p:nvCxnSpPr>
        <p:spPr>
          <a:xfrm flipV="1">
            <a:off x="7703126" y="1578299"/>
            <a:ext cx="648392" cy="6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179D0C-E337-A11D-6D21-E5365CC4337B}"/>
              </a:ext>
            </a:extLst>
          </p:cNvPr>
          <p:cNvCxnSpPr>
            <a:cxnSpLocks/>
          </p:cNvCxnSpPr>
          <p:nvPr/>
        </p:nvCxnSpPr>
        <p:spPr>
          <a:xfrm>
            <a:off x="7827817" y="2896125"/>
            <a:ext cx="537554" cy="2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138EEB-5514-64BE-B24D-6E653C3FB1EF}"/>
              </a:ext>
            </a:extLst>
          </p:cNvPr>
          <p:cNvCxnSpPr>
            <a:cxnSpLocks/>
          </p:cNvCxnSpPr>
          <p:nvPr/>
        </p:nvCxnSpPr>
        <p:spPr>
          <a:xfrm>
            <a:off x="7270653" y="3182823"/>
            <a:ext cx="0" cy="3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BDFBE9-3988-79A6-6C37-65D337EE4B64}"/>
              </a:ext>
            </a:extLst>
          </p:cNvPr>
          <p:cNvSpPr txBox="1"/>
          <p:nvPr/>
        </p:nvSpPr>
        <p:spPr>
          <a:xfrm>
            <a:off x="2951343" y="1168942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플레이어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슬라임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이동과 좌표 지정에 관한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7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FF6F58-9C6F-8913-6C6F-35166A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99E3-1728-C21E-3A60-DDF892CFE830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8D205-A9BD-0B7A-6EE6-4F9856A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51" y="2303068"/>
            <a:ext cx="4353902" cy="455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009F-EF28-483A-E3D7-577ACCBE926F}"/>
              </a:ext>
            </a:extLst>
          </p:cNvPr>
          <p:cNvSpPr txBox="1"/>
          <p:nvPr/>
        </p:nvSpPr>
        <p:spPr>
          <a:xfrm>
            <a:off x="13826" y="193696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D80371-E0F8-582F-487E-5947228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068"/>
            <a:ext cx="3931551" cy="2733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EECB7-A836-E47B-A5A2-CCCB506CC7E3}"/>
              </a:ext>
            </a:extLst>
          </p:cNvPr>
          <p:cNvSpPr txBox="1"/>
          <p:nvPr/>
        </p:nvSpPr>
        <p:spPr>
          <a:xfrm>
            <a:off x="3931551" y="192062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삽입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1F1C65-94BB-D5FC-FAD9-8734068D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53" y="0"/>
            <a:ext cx="390654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D6BA-9530-DA84-B0E5-11B73AF8FCFF}"/>
              </a:ext>
            </a:extLst>
          </p:cNvPr>
          <p:cNvSpPr txBox="1"/>
          <p:nvPr/>
        </p:nvSpPr>
        <p:spPr>
          <a:xfrm>
            <a:off x="6786363" y="11311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맵 데이터 읽기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9B099-FBF1-671C-D2FB-EF686B5A6F70}"/>
              </a:ext>
            </a:extLst>
          </p:cNvPr>
          <p:cNvSpPr txBox="1"/>
          <p:nvPr/>
        </p:nvSpPr>
        <p:spPr>
          <a:xfrm>
            <a:off x="511692" y="5285357"/>
            <a:ext cx="2908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맵 툴 코드</a:t>
            </a:r>
            <a:r>
              <a:rPr lang="ko-KR" altLang="en-US" sz="1600" dirty="0"/>
              <a:t>의 일부입니다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임시 리스트를 만들어서</a:t>
            </a:r>
            <a:endParaRPr lang="en-US" altLang="ko-KR" sz="1600" dirty="0"/>
          </a:p>
          <a:p>
            <a:r>
              <a:rPr lang="ko-KR" altLang="en-US" sz="1600" dirty="0"/>
              <a:t>맵 수정이 끝난 다음</a:t>
            </a:r>
            <a:endParaRPr lang="en-US" altLang="ko-KR" sz="1600" dirty="0"/>
          </a:p>
          <a:p>
            <a:r>
              <a:rPr lang="ko-KR" altLang="en-US" sz="1600" dirty="0"/>
              <a:t>따로 저장하게 되어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1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2C42-A52D-95FA-97D1-EDC898437AA5}"/>
              </a:ext>
            </a:extLst>
          </p:cNvPr>
          <p:cNvSpPr txBox="1"/>
          <p:nvPr/>
        </p:nvSpPr>
        <p:spPr>
          <a:xfrm>
            <a:off x="9418339" y="4569487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패킷 디버깅 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143A8-BF9E-C5A9-93DF-8787E4DF9C4B}"/>
              </a:ext>
            </a:extLst>
          </p:cNvPr>
          <p:cNvSpPr txBox="1"/>
          <p:nvPr/>
        </p:nvSpPr>
        <p:spPr>
          <a:xfrm>
            <a:off x="5197915" y="45694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플레이 화면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FB07A-A189-D829-E719-54C369304E78}"/>
              </a:ext>
            </a:extLst>
          </p:cNvPr>
          <p:cNvSpPr txBox="1"/>
          <p:nvPr/>
        </p:nvSpPr>
        <p:spPr>
          <a:xfrm>
            <a:off x="1088171" y="4569488"/>
            <a:ext cx="10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1855</Words>
  <Application>Microsoft Office PowerPoint</Application>
  <PresentationFormat>와이드스크린</PresentationFormat>
  <Paragraphs>270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Unity, 생활 시뮬레이션</vt:lpstr>
      <vt:lpstr>Unity, 생활 시뮬레이션</vt:lpstr>
      <vt:lpstr>PowerPoint 프레젠테이션</vt:lpstr>
      <vt:lpstr>Unity, 2차 창작 리듬게임</vt:lpstr>
      <vt:lpstr>Unity, 팬 리듬게임</vt:lpstr>
      <vt:lpstr>Unity, 팬 리듬게임</vt:lpstr>
      <vt:lpstr>Unity, 팬 리듬게임</vt:lpstr>
      <vt:lpstr>Unity, 텍스트 RPG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Jung Nai Hoon</cp:lastModifiedBy>
  <cp:revision>229</cp:revision>
  <cp:lastPrinted>2022-08-31T00:00:57Z</cp:lastPrinted>
  <dcterms:created xsi:type="dcterms:W3CDTF">2022-08-06T06:25:55Z</dcterms:created>
  <dcterms:modified xsi:type="dcterms:W3CDTF">2022-10-03T03:11:38Z</dcterms:modified>
</cp:coreProperties>
</file>